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4" r:id="rId7"/>
    <p:sldId id="262" r:id="rId8"/>
    <p:sldId id="265" r:id="rId9"/>
    <p:sldId id="267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2014/5/20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2014/5/20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2014/5/20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2014/5/20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2014/5/20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2014/5/20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2014/5/20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make.org/cmake/resources/software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root.cern.ch/drupal/content/production-version-53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geant4.web.cern.ch/geant4/support/download.s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ons.org/download.php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oost.org/users/download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Installation Guide of DMPSW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064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Contents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Basic tools</a:t>
            </a:r>
          </a:p>
          <a:p>
            <a:pPr lvl="1"/>
            <a:r>
              <a:rPr lang="en-US" altLang="zh-CN" dirty="0" smtClean="0"/>
              <a:t>Software</a:t>
            </a:r>
          </a:p>
          <a:p>
            <a:pPr lvl="1"/>
            <a:r>
              <a:rPr lang="en-US" altLang="zh-CN" dirty="0" smtClean="0"/>
              <a:t>libraries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Installation Guide</a:t>
            </a:r>
          </a:p>
          <a:p>
            <a:pPr lvl="1"/>
            <a:r>
              <a:rPr lang="en-US" altLang="zh-CN" dirty="0" smtClean="0"/>
              <a:t>Scientific </a:t>
            </a:r>
            <a:r>
              <a:rPr lang="en-US" altLang="zh-CN" dirty="0" err="1"/>
              <a:t>linux</a:t>
            </a:r>
            <a:endParaRPr lang="en-US" altLang="zh-CN" dirty="0" smtClean="0"/>
          </a:p>
          <a:p>
            <a:pPr lvl="1"/>
            <a:r>
              <a:rPr lang="en-US" altLang="zh-CN" dirty="0"/>
              <a:t>Mac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6480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Basic tools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CN" dirty="0" smtClean="0"/>
              <a:t>Software</a:t>
            </a:r>
          </a:p>
          <a:p>
            <a:pPr lvl="1"/>
            <a:r>
              <a:rPr lang="en-US" altLang="zh-CN" dirty="0" smtClean="0"/>
              <a:t>Root</a:t>
            </a:r>
          </a:p>
          <a:p>
            <a:pPr lvl="2"/>
            <a:r>
              <a:rPr lang="en-US" altLang="zh-CN" dirty="0"/>
              <a:t>e</a:t>
            </a:r>
            <a:r>
              <a:rPr lang="en-US" altLang="zh-CN" dirty="0" smtClean="0"/>
              <a:t>cho $ROOTSYS (If print nothing, you need to re-install root)</a:t>
            </a:r>
          </a:p>
          <a:p>
            <a:pPr lvl="1"/>
            <a:r>
              <a:rPr lang="en-US" altLang="zh-CN" dirty="0" err="1" smtClean="0"/>
              <a:t>Geant</a:t>
            </a:r>
            <a:r>
              <a:rPr lang="en-US" altLang="zh-CN" dirty="0" smtClean="0"/>
              <a:t> 4</a:t>
            </a:r>
          </a:p>
          <a:p>
            <a:pPr lvl="2"/>
            <a:r>
              <a:rPr lang="en-US" altLang="zh-CN" dirty="0"/>
              <a:t> </a:t>
            </a:r>
            <a:r>
              <a:rPr lang="en-US" altLang="zh-CN" dirty="0" smtClean="0"/>
              <a:t>echo $G4LIB_USE_GDML</a:t>
            </a:r>
          </a:p>
          <a:p>
            <a:pPr lvl="1"/>
            <a:r>
              <a:rPr lang="en-US" altLang="zh-CN" dirty="0" err="1" smtClean="0"/>
              <a:t>Scons</a:t>
            </a:r>
            <a:endParaRPr lang="en-US" altLang="zh-CN" dirty="0" smtClean="0"/>
          </a:p>
          <a:p>
            <a:pPr lvl="2"/>
            <a:r>
              <a:rPr lang="en-US" altLang="zh-CN" dirty="0" err="1" smtClean="0"/>
              <a:t>scons</a:t>
            </a:r>
            <a:endParaRPr lang="en-US" altLang="zh-CN" dirty="0" smtClean="0"/>
          </a:p>
          <a:p>
            <a:r>
              <a:rPr lang="en-US" altLang="zh-CN" dirty="0" smtClean="0"/>
              <a:t>External library</a:t>
            </a:r>
          </a:p>
          <a:p>
            <a:pPr lvl="1"/>
            <a:r>
              <a:rPr lang="en-US" altLang="zh-CN" dirty="0" smtClean="0"/>
              <a:t>Boost</a:t>
            </a:r>
          </a:p>
          <a:p>
            <a:pPr lvl="2"/>
            <a:r>
              <a:rPr lang="en-US" altLang="zh-CN" dirty="0"/>
              <a:t>l</a:t>
            </a:r>
            <a:r>
              <a:rPr lang="en-US" altLang="zh-CN" dirty="0" smtClean="0"/>
              <a:t>ocate  path.hpp</a:t>
            </a:r>
          </a:p>
          <a:p>
            <a:pPr lvl="1"/>
            <a:r>
              <a:rPr lang="en-US" altLang="zh-CN" dirty="0" smtClean="0"/>
              <a:t>Python-</a:t>
            </a:r>
            <a:r>
              <a:rPr lang="en-US" altLang="zh-CN" dirty="0" err="1" smtClean="0"/>
              <a:t>devel</a:t>
            </a:r>
            <a:endParaRPr lang="en-US" altLang="zh-CN" dirty="0" smtClean="0"/>
          </a:p>
          <a:p>
            <a:pPr lvl="2"/>
            <a:r>
              <a:rPr lang="en-US" altLang="zh-CN" dirty="0"/>
              <a:t>p</a:t>
            </a:r>
            <a:r>
              <a:rPr lang="en-US" altLang="zh-CN" dirty="0" smtClean="0"/>
              <a:t>ython-</a:t>
            </a:r>
            <a:r>
              <a:rPr lang="en-US" altLang="zh-CN" dirty="0" err="1" smtClean="0"/>
              <a:t>config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79712" y="6002124"/>
            <a:ext cx="37676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Install basic tools, firstly!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51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ccmake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CN" dirty="0" smtClean="0"/>
              <a:t>yum install </a:t>
            </a:r>
            <a:r>
              <a:rPr lang="en-US" altLang="zh-CN" dirty="0" err="1" smtClean="0">
                <a:solidFill>
                  <a:srgbClr val="FF0000"/>
                </a:solidFill>
              </a:rPr>
              <a:t>ncurses-devel</a:t>
            </a:r>
            <a:r>
              <a:rPr lang="en-US" altLang="zh-CN" dirty="0">
                <a:solidFill>
                  <a:srgbClr val="FF0000"/>
                </a:solidFill>
              </a:rPr>
              <a:t> </a:t>
            </a:r>
            <a:r>
              <a:rPr lang="en-US" altLang="zh-CN" dirty="0" err="1" smtClean="0"/>
              <a:t>ncurses</a:t>
            </a:r>
            <a:r>
              <a:rPr lang="en-US" altLang="zh-CN" dirty="0" smtClean="0"/>
              <a:t>-libs</a:t>
            </a:r>
          </a:p>
          <a:p>
            <a:r>
              <a:rPr lang="en-US" altLang="zh-CN" dirty="0" smtClean="0"/>
              <a:t>Download </a:t>
            </a:r>
            <a:r>
              <a:rPr lang="en-US" altLang="zh-CN" dirty="0" err="1" smtClean="0"/>
              <a:t>ccmake</a:t>
            </a:r>
            <a:r>
              <a:rPr lang="en-US" altLang="zh-CN" dirty="0" smtClean="0"/>
              <a:t> from</a:t>
            </a:r>
          </a:p>
          <a:p>
            <a:pPr marL="457200" lvl="1" indent="0">
              <a:buNone/>
            </a:pPr>
            <a:r>
              <a:rPr lang="en-US" altLang="zh-CN" dirty="0">
                <a:hlinkClick r:id="rId2"/>
              </a:rPr>
              <a:t>http://</a:t>
            </a:r>
            <a:r>
              <a:rPr lang="en-US" altLang="zh-CN" dirty="0" smtClean="0">
                <a:hlinkClick r:id="rId2"/>
              </a:rPr>
              <a:t>www.cmake.org/cmake/resources/software.html</a:t>
            </a:r>
            <a:endParaRPr lang="en-US" altLang="zh-CN" dirty="0"/>
          </a:p>
          <a:p>
            <a:r>
              <a:rPr lang="en-US" altLang="zh-CN" dirty="0"/>
              <a:t>t</a:t>
            </a:r>
            <a:r>
              <a:rPr lang="en-US" altLang="zh-CN" dirty="0" smtClean="0"/>
              <a:t>ar –</a:t>
            </a:r>
            <a:r>
              <a:rPr lang="en-US" altLang="zh-CN" dirty="0" err="1" smtClean="0"/>
              <a:t>xzvf</a:t>
            </a:r>
            <a:r>
              <a:rPr lang="en-US" altLang="zh-CN" dirty="0" smtClean="0"/>
              <a:t> cmake-version.tar.gz</a:t>
            </a:r>
          </a:p>
          <a:p>
            <a:r>
              <a:rPr lang="en-US" altLang="zh-CN" dirty="0" smtClean="0"/>
              <a:t>./bootstrap</a:t>
            </a:r>
          </a:p>
          <a:p>
            <a:r>
              <a:rPr lang="en-US" altLang="zh-CN" dirty="0" smtClean="0"/>
              <a:t>make</a:t>
            </a:r>
          </a:p>
          <a:p>
            <a:pPr lvl="1"/>
            <a:r>
              <a:rPr lang="en-US" altLang="zh-CN" dirty="0" smtClean="0"/>
              <a:t>If, </a:t>
            </a:r>
            <a:r>
              <a:rPr lang="en-US" altLang="zh-CN" dirty="0" err="1"/>
              <a:t>l</a:t>
            </a:r>
            <a:r>
              <a:rPr lang="en-US" altLang="zh-CN" dirty="0" err="1" smtClean="0"/>
              <a:t>s</a:t>
            </a:r>
            <a:r>
              <a:rPr lang="en-US" altLang="zh-CN" dirty="0" smtClean="0"/>
              <a:t> ./bin  has  </a:t>
            </a:r>
            <a:r>
              <a:rPr lang="en-US" altLang="zh-CN" dirty="0" err="1" smtClean="0">
                <a:solidFill>
                  <a:srgbClr val="FF0000"/>
                </a:solidFill>
              </a:rPr>
              <a:t>ccmak</a:t>
            </a:r>
            <a:r>
              <a:rPr lang="en-US" altLang="zh-CN" dirty="0" err="1" smtClean="0"/>
              <a:t>e</a:t>
            </a:r>
            <a:r>
              <a:rPr lang="en-US" altLang="zh-CN" dirty="0" smtClean="0"/>
              <a:t>, succeed</a:t>
            </a:r>
          </a:p>
          <a:p>
            <a:r>
              <a:rPr lang="en-US" altLang="zh-CN" dirty="0"/>
              <a:t>m</a:t>
            </a:r>
            <a:r>
              <a:rPr lang="en-US" altLang="zh-CN" dirty="0" smtClean="0"/>
              <a:t>ake install</a:t>
            </a:r>
          </a:p>
        </p:txBody>
      </p:sp>
    </p:spTree>
    <p:extLst>
      <p:ext uri="{BB962C8B-B14F-4D97-AF65-F5344CB8AC3E}">
        <p14:creationId xmlns:p14="http://schemas.microsoft.com/office/powerpoint/2010/main" val="378566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Root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CN" dirty="0"/>
              <a:t>download</a:t>
            </a:r>
            <a:r>
              <a:rPr lang="en-US" altLang="zh-CN" dirty="0" smtClean="0"/>
              <a:t> from</a:t>
            </a:r>
          </a:p>
          <a:p>
            <a:pPr marL="457200" lvl="1" indent="0">
              <a:buNone/>
            </a:pPr>
            <a:r>
              <a:rPr lang="en-US" altLang="zh-CN" dirty="0">
                <a:hlinkClick r:id="rId2"/>
              </a:rPr>
              <a:t>http://root.cern.ch/drupal/content/production-version-534</a:t>
            </a:r>
            <a:endParaRPr lang="en-US" altLang="zh-CN" dirty="0" smtClean="0"/>
          </a:p>
          <a:p>
            <a:r>
              <a:rPr lang="en-US" altLang="zh-CN" dirty="0" smtClean="0"/>
              <a:t>tar -</a:t>
            </a:r>
            <a:r>
              <a:rPr lang="en-US" altLang="zh-CN" dirty="0" err="1" smtClean="0"/>
              <a:t>xzvf</a:t>
            </a:r>
            <a:r>
              <a:rPr lang="en-US" altLang="zh-CN" dirty="0" smtClean="0"/>
              <a:t> root.version.tar.gz</a:t>
            </a:r>
          </a:p>
          <a:p>
            <a:pPr lvl="1"/>
            <a:r>
              <a:rPr lang="en-US" altLang="zh-CN" dirty="0" smtClean="0"/>
              <a:t>Suppose generate a new directory named </a:t>
            </a:r>
            <a:r>
              <a:rPr lang="en-US" altLang="zh-CN" dirty="0" err="1" smtClean="0"/>
              <a:t>rootX</a:t>
            </a:r>
            <a:endParaRPr lang="en-US" altLang="zh-CN" dirty="0" smtClean="0"/>
          </a:p>
          <a:p>
            <a:r>
              <a:rPr lang="en-US" altLang="zh-CN" dirty="0" err="1" smtClean="0"/>
              <a:t>mkdir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root_B</a:t>
            </a:r>
            <a:endParaRPr lang="en-US" altLang="zh-CN" dirty="0" smtClean="0"/>
          </a:p>
          <a:p>
            <a:r>
              <a:rPr lang="en-US" altLang="zh-CN" dirty="0"/>
              <a:t>c</a:t>
            </a:r>
            <a:r>
              <a:rPr lang="en-US" altLang="zh-CN" dirty="0" smtClean="0"/>
              <a:t>d </a:t>
            </a:r>
            <a:r>
              <a:rPr lang="en-US" altLang="zh-CN" dirty="0" err="1" smtClean="0"/>
              <a:t>root_B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err="1" smtClean="0"/>
              <a:t>ccmake</a:t>
            </a:r>
            <a:r>
              <a:rPr lang="en-US" altLang="zh-CN" dirty="0" smtClean="0"/>
              <a:t> ../</a:t>
            </a:r>
            <a:r>
              <a:rPr lang="en-US" altLang="zh-CN" dirty="0" err="1" smtClean="0"/>
              <a:t>rootX</a:t>
            </a:r>
            <a:endParaRPr lang="en-US" altLang="zh-CN" dirty="0" smtClean="0"/>
          </a:p>
          <a:p>
            <a:r>
              <a:rPr lang="en-US" altLang="zh-CN" dirty="0" smtClean="0"/>
              <a:t>Choose installation options in the out printed table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make</a:t>
            </a:r>
          </a:p>
          <a:p>
            <a:r>
              <a:rPr lang="en-US" altLang="zh-CN" dirty="0"/>
              <a:t>m</a:t>
            </a:r>
            <a:r>
              <a:rPr lang="en-US" altLang="zh-CN" dirty="0" smtClean="0"/>
              <a:t>ake install</a:t>
            </a:r>
          </a:p>
        </p:txBody>
      </p:sp>
    </p:spTree>
    <p:extLst>
      <p:ext uri="{BB962C8B-B14F-4D97-AF65-F5344CB8AC3E}">
        <p14:creationId xmlns:p14="http://schemas.microsoft.com/office/powerpoint/2010/main" val="391660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Geant4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CN" dirty="0"/>
              <a:t>download</a:t>
            </a:r>
            <a:r>
              <a:rPr lang="en-US" altLang="zh-CN" dirty="0" smtClean="0"/>
              <a:t> from</a:t>
            </a:r>
          </a:p>
          <a:p>
            <a:pPr marL="457200" lvl="1" indent="0">
              <a:buNone/>
            </a:pPr>
            <a:r>
              <a:rPr lang="en-US" altLang="zh-CN" dirty="0">
                <a:hlinkClick r:id="rId2"/>
              </a:rPr>
              <a:t>http://geant4.web.cern.ch/geant4/support/download.shtml</a:t>
            </a:r>
            <a:endParaRPr lang="en-US" altLang="zh-CN" dirty="0" smtClean="0"/>
          </a:p>
          <a:p>
            <a:r>
              <a:rPr lang="en-US" altLang="zh-CN" dirty="0" smtClean="0"/>
              <a:t>tar -</a:t>
            </a:r>
            <a:r>
              <a:rPr lang="en-US" altLang="zh-CN" dirty="0" err="1" smtClean="0"/>
              <a:t>xzvf</a:t>
            </a:r>
            <a:r>
              <a:rPr lang="en-US" altLang="zh-CN" dirty="0" smtClean="0"/>
              <a:t> geant4.version.tar.gz</a:t>
            </a:r>
          </a:p>
          <a:p>
            <a:pPr lvl="1"/>
            <a:r>
              <a:rPr lang="en-US" altLang="zh-CN" dirty="0" smtClean="0"/>
              <a:t>Suppose generate a new directory named </a:t>
            </a:r>
            <a:r>
              <a:rPr lang="en-US" altLang="zh-CN" dirty="0" err="1" smtClean="0"/>
              <a:t>geantX</a:t>
            </a:r>
            <a:endParaRPr lang="en-US" altLang="zh-CN" dirty="0" smtClean="0"/>
          </a:p>
          <a:p>
            <a:r>
              <a:rPr lang="en-US" altLang="zh-CN" dirty="0" err="1" smtClean="0"/>
              <a:t>mkdir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geant_B</a:t>
            </a:r>
            <a:endParaRPr lang="en-US" altLang="zh-CN" dirty="0" smtClean="0"/>
          </a:p>
          <a:p>
            <a:r>
              <a:rPr lang="en-US" altLang="zh-CN" dirty="0"/>
              <a:t>c</a:t>
            </a:r>
            <a:r>
              <a:rPr lang="en-US" altLang="zh-CN" dirty="0" smtClean="0"/>
              <a:t>d </a:t>
            </a:r>
            <a:r>
              <a:rPr lang="en-US" altLang="zh-CN" dirty="0" err="1" smtClean="0"/>
              <a:t>geant_B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err="1" smtClean="0"/>
              <a:t>ccmake</a:t>
            </a:r>
            <a:r>
              <a:rPr lang="en-US" altLang="zh-CN" dirty="0" smtClean="0"/>
              <a:t> ../</a:t>
            </a:r>
            <a:r>
              <a:rPr lang="en-US" altLang="zh-CN" dirty="0" err="1" smtClean="0"/>
              <a:t>geantX</a:t>
            </a:r>
            <a:endParaRPr lang="en-US" altLang="zh-CN" dirty="0" smtClean="0"/>
          </a:p>
          <a:p>
            <a:r>
              <a:rPr lang="en-US" altLang="zh-CN" dirty="0"/>
              <a:t>Choose installation options in the out printed table</a:t>
            </a:r>
          </a:p>
          <a:p>
            <a:pPr lvl="1"/>
            <a:r>
              <a:rPr lang="en-US" altLang="zh-CN" dirty="0" smtClean="0"/>
              <a:t>Make sure set USE_GDML on</a:t>
            </a:r>
          </a:p>
          <a:p>
            <a:r>
              <a:rPr lang="en-US" altLang="zh-CN" dirty="0" smtClean="0"/>
              <a:t>make</a:t>
            </a:r>
          </a:p>
          <a:p>
            <a:r>
              <a:rPr lang="en-US" altLang="zh-CN" dirty="0"/>
              <a:t>m</a:t>
            </a:r>
            <a:r>
              <a:rPr lang="en-US" altLang="zh-CN" dirty="0" smtClean="0"/>
              <a:t>ake install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9509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SCons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download</a:t>
            </a:r>
            <a:r>
              <a:rPr lang="en-US" altLang="zh-CN" dirty="0" smtClean="0"/>
              <a:t> from</a:t>
            </a:r>
          </a:p>
          <a:p>
            <a:pPr marL="457200" lvl="1" indent="0">
              <a:buNone/>
            </a:pPr>
            <a:r>
              <a:rPr lang="en-US" altLang="zh-CN" dirty="0">
                <a:hlinkClick r:id="rId2"/>
              </a:rPr>
              <a:t>http://www.scons.org/download.php</a:t>
            </a:r>
            <a:endParaRPr lang="en-US" altLang="zh-CN" dirty="0" smtClean="0"/>
          </a:p>
          <a:p>
            <a:r>
              <a:rPr lang="en-US" altLang="zh-CN" dirty="0" smtClean="0"/>
              <a:t>tar -</a:t>
            </a:r>
            <a:r>
              <a:rPr lang="en-US" altLang="zh-CN" dirty="0" err="1" smtClean="0"/>
              <a:t>xzvf</a:t>
            </a:r>
            <a:r>
              <a:rPr lang="en-US" altLang="zh-CN" dirty="0" smtClean="0"/>
              <a:t> SCons.version.tar.gz</a:t>
            </a:r>
          </a:p>
          <a:p>
            <a:pPr lvl="1"/>
            <a:r>
              <a:rPr lang="en-US" altLang="zh-CN" dirty="0" smtClean="0"/>
              <a:t>Suppose generate a new directory named </a:t>
            </a:r>
            <a:r>
              <a:rPr lang="en-US" altLang="zh-CN" dirty="0" err="1" smtClean="0"/>
              <a:t>sconsXX</a:t>
            </a:r>
            <a:endParaRPr lang="en-US" altLang="zh-CN" dirty="0" smtClean="0"/>
          </a:p>
          <a:p>
            <a:r>
              <a:rPr lang="en-US" altLang="zh-CN" dirty="0"/>
              <a:t>c</a:t>
            </a:r>
            <a:r>
              <a:rPr lang="en-US" altLang="zh-CN" dirty="0" smtClean="0"/>
              <a:t>d </a:t>
            </a:r>
            <a:r>
              <a:rPr lang="en-US" altLang="zh-CN" dirty="0" err="1" smtClean="0"/>
              <a:t>sconsXX</a:t>
            </a:r>
            <a:endParaRPr lang="en-US" altLang="zh-CN" dirty="0" smtClean="0"/>
          </a:p>
          <a:p>
            <a:pPr lvl="1"/>
            <a:r>
              <a:rPr lang="en-US" altLang="zh-CN" dirty="0"/>
              <a:t>p</a:t>
            </a:r>
            <a:r>
              <a:rPr lang="en-US" altLang="zh-CN" dirty="0" smtClean="0"/>
              <a:t>ython setup.py install</a:t>
            </a:r>
          </a:p>
          <a:p>
            <a:pPr lvl="1"/>
            <a:r>
              <a:rPr lang="en-US" altLang="zh-CN" dirty="0" smtClean="0"/>
              <a:t>OR:</a:t>
            </a:r>
          </a:p>
          <a:p>
            <a:pPr lvl="2"/>
            <a:r>
              <a:rPr lang="en-US" altLang="zh-CN" dirty="0"/>
              <a:t>p</a:t>
            </a:r>
            <a:r>
              <a:rPr lang="en-US" altLang="zh-CN" dirty="0" smtClean="0"/>
              <a:t>ython setup.py install --prefix=$HOME</a:t>
            </a:r>
          </a:p>
        </p:txBody>
      </p:sp>
    </p:spTree>
    <p:extLst>
      <p:ext uri="{BB962C8B-B14F-4D97-AF65-F5344CB8AC3E}">
        <p14:creationId xmlns:p14="http://schemas.microsoft.com/office/powerpoint/2010/main" val="374852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Install external libraries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/>
              <a:t>y</a:t>
            </a:r>
            <a:r>
              <a:rPr lang="en-US" altLang="zh-CN" dirty="0" smtClean="0"/>
              <a:t>um install </a:t>
            </a:r>
            <a:r>
              <a:rPr lang="en-US" altLang="zh-CN" dirty="0" smtClean="0">
                <a:solidFill>
                  <a:srgbClr val="FF0000"/>
                </a:solidFill>
              </a:rPr>
              <a:t>python-</a:t>
            </a:r>
            <a:r>
              <a:rPr lang="en-US" altLang="zh-CN" dirty="0" err="1" smtClean="0">
                <a:solidFill>
                  <a:srgbClr val="FF0000"/>
                </a:solidFill>
              </a:rPr>
              <a:t>devel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pPr lvl="1"/>
            <a:r>
              <a:rPr lang="en-US" altLang="zh-CN" dirty="0" smtClean="0"/>
              <a:t>Then, python-</a:t>
            </a:r>
            <a:r>
              <a:rPr lang="en-US" altLang="zh-CN" dirty="0" err="1" smtClean="0"/>
              <a:t>config</a:t>
            </a:r>
            <a:r>
              <a:rPr lang="en-US" altLang="zh-CN" dirty="0" smtClean="0"/>
              <a:t> is </a:t>
            </a:r>
            <a:r>
              <a:rPr lang="en-US" altLang="zh-CN" dirty="0" err="1" smtClean="0"/>
              <a:t>avaliable</a:t>
            </a:r>
            <a:endParaRPr lang="en-US" altLang="zh-CN" dirty="0" smtClean="0"/>
          </a:p>
          <a:p>
            <a:r>
              <a:rPr lang="en-US" altLang="zh-CN" dirty="0" smtClean="0"/>
              <a:t>Download </a:t>
            </a:r>
            <a:r>
              <a:rPr lang="en-US" altLang="zh-CN" dirty="0" smtClean="0">
                <a:solidFill>
                  <a:srgbClr val="FF0000"/>
                </a:solidFill>
              </a:rPr>
              <a:t>boost</a:t>
            </a:r>
            <a:r>
              <a:rPr lang="en-US" altLang="zh-CN" dirty="0" smtClean="0"/>
              <a:t>: </a:t>
            </a:r>
            <a:r>
              <a:rPr lang="en-US" altLang="zh-CN" dirty="0">
                <a:hlinkClick r:id="rId2"/>
              </a:rPr>
              <a:t>http://www.boost.org/users/download</a:t>
            </a:r>
            <a:r>
              <a:rPr lang="en-US" altLang="zh-CN" dirty="0" smtClean="0">
                <a:hlinkClick r:id="rId2"/>
              </a:rPr>
              <a:t>/</a:t>
            </a:r>
            <a:endParaRPr lang="en-US" altLang="zh-CN" dirty="0"/>
          </a:p>
          <a:p>
            <a:r>
              <a:rPr lang="en-US" altLang="zh-CN" dirty="0"/>
              <a:t>t</a:t>
            </a:r>
            <a:r>
              <a:rPr lang="en-US" altLang="zh-CN" dirty="0" smtClean="0"/>
              <a:t>ar -</a:t>
            </a:r>
            <a:r>
              <a:rPr lang="en-US" altLang="zh-CN" dirty="0" err="1" smtClean="0"/>
              <a:t>xzvf</a:t>
            </a:r>
            <a:r>
              <a:rPr lang="en-US" altLang="zh-CN" dirty="0" smtClean="0"/>
              <a:t> boost.version.tar.gz</a:t>
            </a:r>
          </a:p>
          <a:p>
            <a:r>
              <a:rPr lang="en-US" altLang="zh-CN" dirty="0" smtClean="0"/>
              <a:t>Install boost:</a:t>
            </a:r>
          </a:p>
          <a:p>
            <a:pPr lvl="1"/>
            <a:r>
              <a:rPr lang="en-US" altLang="zh-CN" dirty="0" smtClean="0"/>
              <a:t>./bootstrap.sh</a:t>
            </a:r>
          </a:p>
          <a:p>
            <a:pPr lvl="1"/>
            <a:r>
              <a:rPr lang="en-US" altLang="zh-CN" dirty="0" smtClean="0"/>
              <a:t>./b2 --help</a:t>
            </a:r>
          </a:p>
          <a:p>
            <a:pPr lvl="1"/>
            <a:r>
              <a:rPr lang="en-US" altLang="zh-CN" dirty="0" smtClean="0"/>
              <a:t> </a:t>
            </a:r>
            <a:r>
              <a:rPr lang="en-US" altLang="zh-CN" dirty="0" smtClean="0">
                <a:solidFill>
                  <a:srgbClr val="FF0000"/>
                </a:solidFill>
              </a:rPr>
              <a:t>./b2 install </a:t>
            </a:r>
            <a:r>
              <a:rPr lang="en-US" altLang="zh-CN" dirty="0" smtClean="0"/>
              <a:t>--prefix=</a:t>
            </a:r>
            <a:r>
              <a:rPr lang="en-US" altLang="zh-CN" dirty="0" err="1" smtClean="0"/>
              <a:t>AnyWhereYouWant</a:t>
            </a:r>
            <a:r>
              <a:rPr lang="en-US" altLang="zh-CN" dirty="0"/>
              <a:t> </a:t>
            </a:r>
            <a:r>
              <a:rPr lang="en-US" altLang="zh-CN" dirty="0" smtClean="0"/>
              <a:t>--build-type=minimal variant=release</a:t>
            </a:r>
          </a:p>
        </p:txBody>
      </p:sp>
    </p:spTree>
    <p:extLst>
      <p:ext uri="{BB962C8B-B14F-4D97-AF65-F5344CB8AC3E}">
        <p14:creationId xmlns:p14="http://schemas.microsoft.com/office/powerpoint/2010/main" val="120422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Download DMPSW and install it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Download</a:t>
            </a:r>
          </a:p>
          <a:p>
            <a:pPr lvl="1"/>
            <a:r>
              <a:rPr lang="en-US" altLang="zh-CN" dirty="0" err="1"/>
              <a:t>s</a:t>
            </a:r>
            <a:r>
              <a:rPr lang="en-US" altLang="zh-CN" dirty="0" err="1" smtClean="0"/>
              <a:t>vn</a:t>
            </a:r>
            <a:r>
              <a:rPr lang="en-US" altLang="zh-CN" dirty="0" smtClean="0"/>
              <a:t> checkout </a:t>
            </a:r>
            <a:r>
              <a:rPr lang="en-US" altLang="zh-CN" dirty="0" err="1" smtClean="0"/>
              <a:t>URL_TO_OUR_SVN_TRUNk</a:t>
            </a:r>
            <a:endParaRPr lang="en-US" altLang="zh-CN" dirty="0" smtClean="0"/>
          </a:p>
          <a:p>
            <a:r>
              <a:rPr lang="en-US" altLang="zh-CN" dirty="0" smtClean="0"/>
              <a:t>Installation</a:t>
            </a:r>
          </a:p>
          <a:p>
            <a:pPr lvl="1"/>
            <a:r>
              <a:rPr lang="en-US" altLang="zh-CN" dirty="0" smtClean="0"/>
              <a:t>./pre-install.(c)</a:t>
            </a:r>
            <a:r>
              <a:rPr lang="en-US" altLang="zh-CN" dirty="0" err="1" smtClean="0"/>
              <a:t>sh</a:t>
            </a:r>
            <a:endParaRPr lang="en-US" altLang="zh-CN" dirty="0" smtClean="0"/>
          </a:p>
          <a:p>
            <a:pPr lvl="1"/>
            <a:r>
              <a:rPr lang="en-US" altLang="zh-CN" dirty="0" err="1"/>
              <a:t>s</a:t>
            </a:r>
            <a:r>
              <a:rPr lang="en-US" altLang="zh-CN" dirty="0" err="1" smtClean="0"/>
              <a:t>cons</a:t>
            </a:r>
            <a:endParaRPr lang="en-US" altLang="zh-CN" dirty="0" smtClean="0"/>
          </a:p>
          <a:p>
            <a:r>
              <a:rPr lang="en-US" altLang="zh-CN" dirty="0" smtClean="0"/>
              <a:t>Setup environment</a:t>
            </a:r>
          </a:p>
          <a:p>
            <a:pPr lvl="1"/>
            <a:r>
              <a:rPr lang="en-US" altLang="zh-CN" dirty="0"/>
              <a:t>s</a:t>
            </a:r>
            <a:r>
              <a:rPr lang="en-US" altLang="zh-CN" dirty="0" smtClean="0"/>
              <a:t>ource  /prefix/bin/</a:t>
            </a:r>
            <a:r>
              <a:rPr lang="en-US" altLang="zh-CN" dirty="0" err="1" smtClean="0"/>
              <a:t>thisdmpsw</a:t>
            </a:r>
            <a:r>
              <a:rPr lang="en-US" altLang="zh-CN" dirty="0" smtClean="0"/>
              <a:t>.(c)</a:t>
            </a:r>
            <a:r>
              <a:rPr lang="en-US" altLang="zh-CN" dirty="0" err="1" smtClean="0"/>
              <a:t>sh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574716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252</Words>
  <Application>Microsoft Office PowerPoint</Application>
  <PresentationFormat>全屏显示(4:3)</PresentationFormat>
  <Paragraphs>82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Office 主题</vt:lpstr>
      <vt:lpstr>Installation Guide of DMPSW</vt:lpstr>
      <vt:lpstr>Contents</vt:lpstr>
      <vt:lpstr>Basic tools</vt:lpstr>
      <vt:lpstr>ccmake</vt:lpstr>
      <vt:lpstr>Root</vt:lpstr>
      <vt:lpstr>Geant4</vt:lpstr>
      <vt:lpstr>SCons</vt:lpstr>
      <vt:lpstr>Install external libraries</vt:lpstr>
      <vt:lpstr>Download DMPSW and install it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Installation method of DMPSW</dc:title>
  <dc:creator>Chi</dc:creator>
  <cp:lastModifiedBy>ChiWANG</cp:lastModifiedBy>
  <cp:revision>85</cp:revision>
  <dcterms:created xsi:type="dcterms:W3CDTF">2014-05-19T13:11:58Z</dcterms:created>
  <dcterms:modified xsi:type="dcterms:W3CDTF">2014-05-20T06:11:59Z</dcterms:modified>
</cp:coreProperties>
</file>